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es" sz="4400">
                <a:solidFill>
                  <a:srgbClr val="000000"/>
                </a:solidFill>
                <a:latin typeface="Calibri"/>
              </a:rPr>
              <a:t>Fate clic per modificare il formato del testo del titoloClic para editar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>
                <a:solidFill>
                  <a:srgbClr val="000000"/>
                </a:solidFill>
                <a:latin typeface="Calibri"/>
              </a:rPr>
              <a:t>22/11/12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E17161-C101-4191-A1B1-B12141B10141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"/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s"/>
              <a:t>Nono livello struttura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s" sz="4400">
                <a:solidFill>
                  <a:srgbClr val="000000"/>
                </a:solidFill>
                <a:latin typeface="Calibri"/>
              </a:rPr>
              <a:t>Fate clic per modificare il formato del testo del titoloClic para editar título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s">
                <a:solidFill>
                  <a:srgbClr val="000000"/>
                </a:solidFill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">
                <a:solidFill>
                  <a:srgbClr val="000000"/>
                </a:solidFill>
                <a:latin typeface="Calibri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">
                <a:solidFill>
                  <a:srgbClr val="000000"/>
                </a:solidFill>
                <a:latin typeface="Calibri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">
                <a:solidFill>
                  <a:srgbClr val="000000"/>
                </a:solidFill>
                <a:latin typeface="Calibri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">
                <a:solidFill>
                  <a:srgbClr val="000000"/>
                </a:solidFill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">
                <a:solidFill>
                  <a:srgbClr val="000000"/>
                </a:solidFill>
                <a:latin typeface="Calibri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">
                <a:solidFill>
                  <a:srgbClr val="000000"/>
                </a:solidFill>
                <a:latin typeface="Calibri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">
                <a:solidFill>
                  <a:srgbClr val="000000"/>
                </a:solidFill>
                <a:latin typeface="Calibri"/>
              </a:rPr>
              <a:t>Ottavo livello struttura</a:t>
            </a:r>
            <a:endParaRPr/>
          </a:p>
          <a:p>
            <a:r>
              <a:rPr lang="es">
                <a:solidFill>
                  <a:srgbClr val="000000"/>
                </a:solidFill>
                <a:latin typeface="Calibri"/>
              </a:rPr>
              <a:t>Nono livello strutturaHaga clic para modificar el estilo de texto del patrón</a:t>
            </a:r>
            <a:endParaRPr/>
          </a:p>
          <a:p>
            <a:r>
              <a:rPr lang="es">
                <a:solidFill>
                  <a:srgbClr val="000000"/>
                </a:solidFill>
                <a:latin typeface="Calibri"/>
              </a:rPr>
              <a:t>Segundo nivel</a:t>
            </a:r>
            <a:endParaRPr/>
          </a:p>
          <a:p>
            <a:r>
              <a:rPr lang="es">
                <a:solidFill>
                  <a:srgbClr val="000000"/>
                </a:solidFill>
                <a:latin typeface="Calibri"/>
              </a:rPr>
              <a:t>Tercer nivel</a:t>
            </a:r>
            <a:endParaRPr/>
          </a:p>
          <a:p>
            <a:r>
              <a:rPr lang="es">
                <a:solidFill>
                  <a:srgbClr val="000000"/>
                </a:solidFill>
                <a:latin typeface="Calibri"/>
              </a:rPr>
              <a:t>Cuarto nivel</a:t>
            </a:r>
            <a:endParaRPr/>
          </a:p>
          <a:p>
            <a:r>
              <a:rPr lang="es">
                <a:solidFill>
                  <a:srgbClr val="000000"/>
                </a:solidFill>
                <a:latin typeface="Calibri"/>
              </a:rPr>
              <a:t>Quinto nivel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>
                <a:solidFill>
                  <a:srgbClr val="000000"/>
                </a:solidFill>
                <a:latin typeface="Calibri"/>
              </a:rPr>
              <a:t>22/11/12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617121-6171-4171-8111-1151E1C12141}" type="slidenum">
              <a:rPr lang="it-IT">
                <a:solidFill>
                  <a:srgbClr val="000000"/>
                </a:solidFill>
                <a:latin typeface="Calibri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4" name="Imagen 3"/>
          <p:cNvPicPr/>
          <p:nvPr/>
        </p:nvPicPr>
        <p:blipFill>
          <a:blip r:embed="rId1"/>
          <a:stretch>
            <a:fillRect/>
          </a:stretch>
        </p:blipFill>
        <p:spPr>
          <a:xfrm>
            <a:off x="1659240" y="524160"/>
            <a:ext cx="4388760" cy="617184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5" name="Imagen 3"/>
          <p:cNvPicPr/>
          <p:nvPr/>
        </p:nvPicPr>
        <p:blipFill>
          <a:blip r:embed="rId1"/>
          <a:stretch>
            <a:fillRect/>
          </a:stretch>
        </p:blipFill>
        <p:spPr>
          <a:xfrm>
            <a:off x="558720" y="895320"/>
            <a:ext cx="8026200" cy="50670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